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85F67-688D-5EB2-3B04-120DAC4B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F3B7FE-5D93-A663-423D-301486409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F091-013E-4758-A60A-84CB8089929B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26F0D1-B4A2-8310-119F-2D0A2C66E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8912B0-E13B-386D-AEA1-A83E8D97E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5A71D-5641-446F-97EA-C16117E5B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88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F179E5-0463-C871-1F26-5063B406D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E591C-1E07-0F85-0DC8-BE0A3C9A8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1CDCB-2676-93D1-6A9A-D3889F1891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1F091-013E-4758-A60A-84CB8089929B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EFE8F-5444-036A-7BF3-E460E16E92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2C625-4480-1DDB-0905-18DC28EE6D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5A71D-5641-446F-97EA-C16117E5B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6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57D7492-01B5-6EC7-B757-1E9A98AE0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46C2A5-4CC6-7CBB-05EF-99D7DF491C3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808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D9F73D2-75A4-D197-9749-F3FCA163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1. Tổng quan về bảo mật CSDL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27D0A8-F5D5-B3C2-BF2C-4B7BD1EF00E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146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3BE18EC-EFB0-4122-FFA2-167D38DA4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1. Tổng quan về bảo mật CSDL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68DA22-8774-A60C-7EC7-6A93F37848B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715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5EFF03C-27D5-7200-41A3-22ED73DDF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2. Cấp phát quyền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4A6956-5689-C91B-8279-CAEFBA5FF5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11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B4D7A82-D82A-9291-6055-967FCA7A3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2.1 Cấp phát quyền trên đối tượng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A967C0-85D7-13F2-EC46-7BBB0EFE672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626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6AD6954-1F2D-8C31-A10A-D3BA51EA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2.1 Cấp phát quyền trên đối tượng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CD6C72-C83D-6482-F6A3-1FB4B64E700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111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A37DAF2-0674-FD14-2A74-F50DD475D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2.1 Cấp phát quyền trên đối tượng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3B5B9C-4002-4DDD-B58E-46D6476AFA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84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1ED4E7E-070A-507A-3F2C-325426CAB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2.1 Cấp phát quyền trên đối tượng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07A5CF-A768-CFD4-64C0-95059D6988B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71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B0D8779-436A-DA86-96B4-AAD1BA6BD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2.1 Cấp phát quyền trên đối tượng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F6799A-C973-CE0F-C1C0-23F41FB4070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946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01BFC51-BFA2-A813-32A0-2C57ABA51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2.1 Cấp phát quyền trên đối tượng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519320-017D-D045-43F7-D99C948F4CA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889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9D0CB47-A088-2870-034A-780C30764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2.1 Cấp phát quyền trên đối tượng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20C9D2-EBFD-47CB-DD77-B6287F45B5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714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7DAE20D-361A-68B3-03C8-A6A5E2B49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5000"/>
              <a:t>BÀI 6</a:t>
            </a:r>
            <a:endParaRPr lang="en-US" sz="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EC6AE6-0584-9A38-4262-DC7DD1633ED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4415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141B220-4E4E-E3B4-D654-27D2B6C60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2.1 Cấp phát quyền trên đối tượng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4A306E-7584-7CB9-64DE-A203C67CC5A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518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75575C3-3299-63FF-D12B-045A3E8C3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2.1 Cấp phát quyền trên đối tượng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C64537-BD58-A34B-30D2-8AF05930C8F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7632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2D39DCC-678C-AD99-F2A8-5C224D92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3400"/>
              <a:t>2.2. Cấp phát quyền thực thi câu lệnh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2012BC-C5CF-A137-C637-7D669413052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4209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70F6687-347C-092D-E691-D6E036261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3400"/>
              <a:t>2.2. Cấp phát quyền thực thi câu lệnh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72E243-0045-10D0-1D71-558FF5E401C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4548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DE0A43B-0414-8CBB-4559-A2BC0C057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3400"/>
              <a:t>2.2. Cấp phát quyền thực thi câu lệnh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927B8B-E3BA-9E5D-0449-4062A63A5D0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541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D87B21B-A27E-CF6F-C416-FE12A46CD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3200"/>
              <a:t>3. Thu hồi quyền</a:t>
            </a:r>
            <a:endParaRPr lang="en-US" sz="3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1B6DF6-AA9F-0BFD-8C31-3A2AC9DEB06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7966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0D40585-3543-662D-1E67-5CD7631F6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sz="3200"/>
              <a:t>3.1 Thu hồi quyền trên đối tượng </a:t>
            </a:r>
            <a:r>
              <a:rPr lang="en-US" sz="3200"/>
              <a:t>CSDL</a:t>
            </a:r>
            <a:endParaRPr lang="en-US" sz="3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F7381A-D547-D702-50C4-997E4F3AC0F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1097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9EA17A4-6462-C214-5853-924094F42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sz="3200"/>
              <a:t>3.1 Thu hồi quyền trên đối tượng </a:t>
            </a:r>
            <a:r>
              <a:rPr lang="en-US" sz="3200"/>
              <a:t>CSDL</a:t>
            </a:r>
            <a:endParaRPr lang="en-US" sz="3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8A36B0-5CDC-7343-DE29-743DDC1DB7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737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00A7BA8-996A-9CF1-6898-C50020D48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sz="3200"/>
              <a:t>3.1 Thu hồi quyền trên đối tượng </a:t>
            </a:r>
            <a:r>
              <a:rPr lang="en-US" sz="3200"/>
              <a:t>CSDL</a:t>
            </a:r>
            <a:endParaRPr lang="en-US" sz="3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EB854C-EA6B-527E-208B-7CF7F35FAA3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2776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8137E5C-F02D-3FCD-82DE-AE0EB31FA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sz="3200"/>
              <a:t>3.1 Thu hồi quyền trên đối tượng </a:t>
            </a:r>
            <a:r>
              <a:rPr lang="en-US" sz="3200"/>
              <a:t>CSDL</a:t>
            </a:r>
            <a:endParaRPr lang="en-US" sz="3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F72906-DFB0-EAE8-7B90-36B1C64B102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37708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60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58CDA2A-55FE-6065-1735-84B4F495E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NỘI DUNG CHÍNH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2AC682-8F0F-F069-C8B0-0813220B442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1738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5AF5D8C-C136-D5C2-57B1-683132EED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sz="3200"/>
              <a:t>3.1 Thu hồi quyền trên đối tượng </a:t>
            </a:r>
            <a:r>
              <a:rPr lang="en-US" sz="3200"/>
              <a:t>CSDL</a:t>
            </a:r>
            <a:endParaRPr lang="en-US" sz="3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19F4BF-A4B1-440D-7CC6-36AD8A6782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5262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D131BF0-DADA-5A66-4EC4-46232B24A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sz="3200"/>
              <a:t>3.1 Thu hồi quyền trên đối tượng </a:t>
            </a:r>
            <a:r>
              <a:rPr lang="en-US" sz="3200"/>
              <a:t>CSDL</a:t>
            </a:r>
            <a:endParaRPr lang="en-US" sz="3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365DE2-5743-8048-41BA-FE58155E6D4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3765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4D6231B-9AE8-9280-4ABF-1A443908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sz="3200"/>
              <a:t>3.1 Thu hồi quyền trên đối tượng </a:t>
            </a:r>
            <a:r>
              <a:rPr lang="en-US" sz="3200"/>
              <a:t>CSDL</a:t>
            </a:r>
            <a:endParaRPr lang="en-US" sz="3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7947D9-B3A3-6544-C55E-2488119671F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8861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1E3BF02-1596-2787-4B90-27F8D1D89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sz="3200"/>
              <a:t>3.1 Thu hồi quyền trên đối tượng </a:t>
            </a:r>
            <a:r>
              <a:rPr lang="en-US" sz="3200"/>
              <a:t>CSDL</a:t>
            </a:r>
            <a:endParaRPr lang="en-US" sz="3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2D5E07-D434-81C7-2331-DA604EE1E5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541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DC90A94-2CCF-5DBC-C090-623E704B7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sz="3200"/>
              <a:t>3.1 Thu hồi quyền trên đối tượng </a:t>
            </a:r>
            <a:r>
              <a:rPr lang="en-US" sz="3200"/>
              <a:t>CSDL</a:t>
            </a:r>
            <a:endParaRPr lang="en-US" sz="3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0A1BDA-2F37-D08A-4FA2-42E4DF9B38A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984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E74BA35-4638-3EE5-B1FB-B43435DC5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sz="3200"/>
              <a:t>3.1 Thu hồi quyền trên đối tượng </a:t>
            </a:r>
            <a:r>
              <a:rPr lang="en-US" sz="3200"/>
              <a:t>CSDL</a:t>
            </a:r>
            <a:endParaRPr lang="en-US" sz="3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EDCC27-E3FF-53CD-BA0F-94B8147DE6D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367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B10C70A-59EA-DFBC-0251-AE1E1C821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sz="3200"/>
              <a:t>3.1 Thu hồi quyền trên đối tượng </a:t>
            </a:r>
            <a:r>
              <a:rPr lang="en-US" sz="3200"/>
              <a:t>CSDL</a:t>
            </a:r>
            <a:endParaRPr lang="en-US" sz="3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CDDAE8-79EF-EC46-5BD6-4737992346B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5966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3F060D9-F3C1-68B8-60A4-B5016FB4D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3.2. T</a:t>
            </a:r>
            <a:r>
              <a:rPr lang="vi-VN" altLang="en-US"/>
              <a:t>hu hồi quyền thực thi </a:t>
            </a:r>
            <a:br>
              <a:rPr lang="en-US" altLang="en-US"/>
            </a:br>
            <a:r>
              <a:rPr lang="vi-VN" altLang="en-US"/>
              <a:t>các câu lệnh trên </a:t>
            </a:r>
            <a:r>
              <a:rPr lang="en-US" altLang="en-US"/>
              <a:t>CSDL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FE9A37-A716-2080-2F47-8BBFD5F2FBB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1603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535A688-CCF1-FA1B-C32C-0CE034609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3.2. T</a:t>
            </a:r>
            <a:r>
              <a:rPr lang="vi-VN" altLang="en-US"/>
              <a:t>hu hồi quyền thực thi </a:t>
            </a:r>
            <a:br>
              <a:rPr lang="en-US" altLang="en-US"/>
            </a:br>
            <a:r>
              <a:rPr lang="vi-VN" altLang="en-US"/>
              <a:t>các câu lệnh trên </a:t>
            </a:r>
            <a:r>
              <a:rPr lang="en-US" altLang="en-US"/>
              <a:t>CSDL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30520B-D4C3-8720-A82A-9E3F2725F2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54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CDE3D20-D20B-167C-A724-9DD854567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1. Tổng quan về bảo mật CSDL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228417-66B9-07F6-DA83-FFA65F15AAF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938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78EFB4B-27B4-F7AC-22A5-91741A4E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1. Tổng quan về bảo mật CSDL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E61A3-4A4F-B442-063A-533E227DD9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285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A1A4582-32A7-7034-BE63-3F94CE023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1. Tổng quan về bảo mật CSDL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A277D0-A7FB-2236-2F58-FDC539582E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721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AD3C85C-823B-5361-08A5-005B4111B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1. Tổng quan về bảo mật CSDL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BB01F0-CE5B-A6EC-19C3-73A11949BDC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155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D6B4258-41B5-24FD-77C1-2C33B1194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1. Tổng quan về bảo mật CSDL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9039BE-474F-BCF4-2619-12F9BBA4E8E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864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AFFD3B9-9373-2160-BA93-A7DE5A732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1. Tổng quan về bảo mật CSDL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6E3900-09C1-14A8-36AB-A1BFE0BFDCD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029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285</Words>
  <Application>Microsoft Office PowerPoint</Application>
  <PresentationFormat>On-screen Show (4:3)</PresentationFormat>
  <Paragraphs>37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PowerPoint Presentation</vt:lpstr>
      <vt:lpstr>BÀI 6</vt:lpstr>
      <vt:lpstr>NỘI DUNG CHÍNH</vt:lpstr>
      <vt:lpstr>1. Tổng quan về bảo mật CSDL</vt:lpstr>
      <vt:lpstr>1. Tổng quan về bảo mật CSDL</vt:lpstr>
      <vt:lpstr>1. Tổng quan về bảo mật CSDL</vt:lpstr>
      <vt:lpstr>1. Tổng quan về bảo mật CSDL</vt:lpstr>
      <vt:lpstr>1. Tổng quan về bảo mật CSDL</vt:lpstr>
      <vt:lpstr>1. Tổng quan về bảo mật CSDL</vt:lpstr>
      <vt:lpstr>1. Tổng quan về bảo mật CSDL</vt:lpstr>
      <vt:lpstr>1. Tổng quan về bảo mật CSDL</vt:lpstr>
      <vt:lpstr>2. Cấp phát quyền</vt:lpstr>
      <vt:lpstr>2.1 Cấp phát quyền trên đối tượng</vt:lpstr>
      <vt:lpstr>2.1 Cấp phát quyền trên đối tượng</vt:lpstr>
      <vt:lpstr>2.1 Cấp phát quyền trên đối tượng</vt:lpstr>
      <vt:lpstr>2.1 Cấp phát quyền trên đối tượng</vt:lpstr>
      <vt:lpstr>2.1 Cấp phát quyền trên đối tượng</vt:lpstr>
      <vt:lpstr>2.1 Cấp phát quyền trên đối tượng</vt:lpstr>
      <vt:lpstr>2.1 Cấp phát quyền trên đối tượng</vt:lpstr>
      <vt:lpstr>2.1 Cấp phát quyền trên đối tượng</vt:lpstr>
      <vt:lpstr>2.1 Cấp phát quyền trên đối tượng</vt:lpstr>
      <vt:lpstr>2.2. Cấp phát quyền thực thi câu lệnh</vt:lpstr>
      <vt:lpstr>2.2. Cấp phát quyền thực thi câu lệnh</vt:lpstr>
      <vt:lpstr>2.2. Cấp phát quyền thực thi câu lệnh</vt:lpstr>
      <vt:lpstr>3. Thu hồi quyền</vt:lpstr>
      <vt:lpstr>3.1 Thu hồi quyền trên đối tượng CSDL</vt:lpstr>
      <vt:lpstr>3.1 Thu hồi quyền trên đối tượng CSDL</vt:lpstr>
      <vt:lpstr>3.1 Thu hồi quyền trên đối tượng CSDL</vt:lpstr>
      <vt:lpstr>3.1 Thu hồi quyền trên đối tượng CSDL</vt:lpstr>
      <vt:lpstr>3.1 Thu hồi quyền trên đối tượng CSDL</vt:lpstr>
      <vt:lpstr>3.1 Thu hồi quyền trên đối tượng CSDL</vt:lpstr>
      <vt:lpstr>3.1 Thu hồi quyền trên đối tượng CSDL</vt:lpstr>
      <vt:lpstr>3.1 Thu hồi quyền trên đối tượng CSDL</vt:lpstr>
      <vt:lpstr>3.1 Thu hồi quyền trên đối tượng CSDL</vt:lpstr>
      <vt:lpstr>3.1 Thu hồi quyền trên đối tượng CSDL</vt:lpstr>
      <vt:lpstr>3.1 Thu hồi quyền trên đối tượng CSDL</vt:lpstr>
      <vt:lpstr>3.2. Thu hồi quyền thực thi  các câu lệnh trên CSDL</vt:lpstr>
      <vt:lpstr>3.2. Thu hồi quyền thực thi  các câu lệnh trên CSDL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Quốc Dân  Trịnh</cp:lastModifiedBy>
  <cp:revision>2</cp:revision>
  <dcterms:created xsi:type="dcterms:W3CDTF">2024-04-09T00:57:19Z</dcterms:created>
  <dcterms:modified xsi:type="dcterms:W3CDTF">2024-04-09T03:13:34Z</dcterms:modified>
</cp:coreProperties>
</file>

<file path=docProps/thumbnail.jpeg>
</file>